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ulta dei Lavoratori" userId="543b48f8-1e44-4f4c-8e45-56d5881d395b" providerId="ADAL" clId="{34ED1E86-2B61-4975-9A08-67AD67E4D4F3}"/>
    <pc:docChg chg="undo custSel addSld modSld">
      <pc:chgData name="Consulta dei Lavoratori" userId="543b48f8-1e44-4f4c-8e45-56d5881d395b" providerId="ADAL" clId="{34ED1E86-2B61-4975-9A08-67AD67E4D4F3}" dt="2024-01-28T20:32:01.860" v="157" actId="20577"/>
      <pc:docMkLst>
        <pc:docMk/>
      </pc:docMkLst>
      <pc:sldChg chg="addSp delSp modSp mod">
        <pc:chgData name="Consulta dei Lavoratori" userId="543b48f8-1e44-4f4c-8e45-56d5881d395b" providerId="ADAL" clId="{34ED1E86-2B61-4975-9A08-67AD67E4D4F3}" dt="2024-01-28T20:22:30.811" v="70" actId="1076"/>
        <pc:sldMkLst>
          <pc:docMk/>
          <pc:sldMk cId="1843158229" sldId="257"/>
        </pc:sldMkLst>
        <pc:spChg chg="add mod">
          <ac:chgData name="Consulta dei Lavoratori" userId="543b48f8-1e44-4f4c-8e45-56d5881d395b" providerId="ADAL" clId="{34ED1E86-2B61-4975-9A08-67AD67E4D4F3}" dt="2024-01-28T18:23:51.157" v="25" actId="108"/>
          <ac:spMkLst>
            <pc:docMk/>
            <pc:sldMk cId="1843158229" sldId="257"/>
            <ac:spMk id="5" creationId="{ACE465A7-774F-8E66-9219-FA258461324B}"/>
          </ac:spMkLst>
        </pc:spChg>
        <pc:spChg chg="mod">
          <ac:chgData name="Consulta dei Lavoratori" userId="543b48f8-1e44-4f4c-8e45-56d5881d395b" providerId="ADAL" clId="{34ED1E86-2B61-4975-9A08-67AD67E4D4F3}" dt="2024-01-28T18:19:53.467" v="6" actId="1076"/>
          <ac:spMkLst>
            <pc:docMk/>
            <pc:sldMk cId="1843158229" sldId="257"/>
            <ac:spMk id="6" creationId="{E3969FA5-FDD5-C3BD-072F-55FF38101E35}"/>
          </ac:spMkLst>
        </pc:spChg>
        <pc:spChg chg="mod">
          <ac:chgData name="Consulta dei Lavoratori" userId="543b48f8-1e44-4f4c-8e45-56d5881d395b" providerId="ADAL" clId="{34ED1E86-2B61-4975-9A08-67AD67E4D4F3}" dt="2024-01-28T18:20:00.808" v="7" actId="1076"/>
          <ac:spMkLst>
            <pc:docMk/>
            <pc:sldMk cId="1843158229" sldId="257"/>
            <ac:spMk id="8" creationId="{00318D8F-96ED-B565-EB73-E3E1AD9A5E0F}"/>
          </ac:spMkLst>
        </pc:spChg>
        <pc:spChg chg="del mod">
          <ac:chgData name="Consulta dei Lavoratori" userId="543b48f8-1e44-4f4c-8e45-56d5881d395b" providerId="ADAL" clId="{34ED1E86-2B61-4975-9A08-67AD67E4D4F3}" dt="2024-01-28T18:19:31.773" v="2" actId="478"/>
          <ac:spMkLst>
            <pc:docMk/>
            <pc:sldMk cId="1843158229" sldId="257"/>
            <ac:spMk id="9" creationId="{881EB586-2903-5752-68A4-7665149BE3F0}"/>
          </ac:spMkLst>
        </pc:spChg>
        <pc:spChg chg="mod">
          <ac:chgData name="Consulta dei Lavoratori" userId="543b48f8-1e44-4f4c-8e45-56d5881d395b" providerId="ADAL" clId="{34ED1E86-2B61-4975-9A08-67AD67E4D4F3}" dt="2024-01-28T18:25:37.620" v="55" actId="255"/>
          <ac:spMkLst>
            <pc:docMk/>
            <pc:sldMk cId="1843158229" sldId="257"/>
            <ac:spMk id="12" creationId="{D3FA36F1-8934-1CA4-2CB9-16C725BA1BA1}"/>
          </ac:spMkLst>
        </pc:spChg>
        <pc:spChg chg="add mod">
          <ac:chgData name="Consulta dei Lavoratori" userId="543b48f8-1e44-4f4c-8e45-56d5881d395b" providerId="ADAL" clId="{34ED1E86-2B61-4975-9A08-67AD67E4D4F3}" dt="2024-01-28T18:38:58.241" v="65" actId="1076"/>
          <ac:spMkLst>
            <pc:docMk/>
            <pc:sldMk cId="1843158229" sldId="257"/>
            <ac:spMk id="16" creationId="{FFB259C6-8128-1016-582E-FDC275A2BA5B}"/>
          </ac:spMkLst>
        </pc:spChg>
        <pc:spChg chg="add mod">
          <ac:chgData name="Consulta dei Lavoratori" userId="543b48f8-1e44-4f4c-8e45-56d5881d395b" providerId="ADAL" clId="{34ED1E86-2B61-4975-9A08-67AD67E4D4F3}" dt="2024-01-28T20:22:30.811" v="70" actId="1076"/>
          <ac:spMkLst>
            <pc:docMk/>
            <pc:sldMk cId="1843158229" sldId="257"/>
            <ac:spMk id="18" creationId="{B7F70D8F-64C0-B15F-5858-5D3D03F618BD}"/>
          </ac:spMkLst>
        </pc:spChg>
        <pc:graphicFrameChg chg="add mod modGraphic">
          <ac:chgData name="Consulta dei Lavoratori" userId="543b48f8-1e44-4f4c-8e45-56d5881d395b" providerId="ADAL" clId="{34ED1E86-2B61-4975-9A08-67AD67E4D4F3}" dt="2024-01-28T18:38:11.529" v="62" actId="207"/>
          <ac:graphicFrameMkLst>
            <pc:docMk/>
            <pc:sldMk cId="1843158229" sldId="257"/>
            <ac:graphicFrameMk id="10" creationId="{BA3E5BBD-E55F-0253-05C1-002641422C2F}"/>
          </ac:graphicFrameMkLst>
        </pc:graphicFrameChg>
        <pc:picChg chg="add mod">
          <ac:chgData name="Consulta dei Lavoratori" userId="543b48f8-1e44-4f4c-8e45-56d5881d395b" providerId="ADAL" clId="{34ED1E86-2B61-4975-9A08-67AD67E4D4F3}" dt="2024-01-28T18:20:36.398" v="9"/>
          <ac:picMkLst>
            <pc:docMk/>
            <pc:sldMk cId="1843158229" sldId="257"/>
            <ac:picMk id="2" creationId="{422E00DD-C45B-8921-5A5B-7628B27B793F}"/>
          </ac:picMkLst>
        </pc:picChg>
        <pc:picChg chg="mod">
          <ac:chgData name="Consulta dei Lavoratori" userId="543b48f8-1e44-4f4c-8e45-56d5881d395b" providerId="ADAL" clId="{34ED1E86-2B61-4975-9A08-67AD67E4D4F3}" dt="2024-01-28T18:19:48.632" v="5" actId="1076"/>
          <ac:picMkLst>
            <pc:docMk/>
            <pc:sldMk cId="1843158229" sldId="257"/>
            <ac:picMk id="4" creationId="{36A49D83-E370-B186-E55B-4D1870E5A6DE}"/>
          </ac:picMkLst>
        </pc:picChg>
        <pc:picChg chg="del">
          <ac:chgData name="Consulta dei Lavoratori" userId="543b48f8-1e44-4f4c-8e45-56d5881d395b" providerId="ADAL" clId="{34ED1E86-2B61-4975-9A08-67AD67E4D4F3}" dt="2024-01-28T18:19:34.137" v="3" actId="478"/>
          <ac:picMkLst>
            <pc:docMk/>
            <pc:sldMk cId="1843158229" sldId="257"/>
            <ac:picMk id="11" creationId="{8A6277C6-D29D-9C4F-7C36-09FCD3D24FBC}"/>
          </ac:picMkLst>
        </pc:picChg>
      </pc:sldChg>
      <pc:sldChg chg="addSp delSp modSp new mod">
        <pc:chgData name="Consulta dei Lavoratori" userId="543b48f8-1e44-4f4c-8e45-56d5881d395b" providerId="ADAL" clId="{34ED1E86-2B61-4975-9A08-67AD67E4D4F3}" dt="2024-01-28T20:32:01.860" v="157" actId="20577"/>
        <pc:sldMkLst>
          <pc:docMk/>
          <pc:sldMk cId="4262108757" sldId="258"/>
        </pc:sldMkLst>
        <pc:spChg chg="add mod">
          <ac:chgData name="Consulta dei Lavoratori" userId="543b48f8-1e44-4f4c-8e45-56d5881d395b" providerId="ADAL" clId="{34ED1E86-2B61-4975-9A08-67AD67E4D4F3}" dt="2024-01-28T20:24:16.322" v="79" actId="6549"/>
          <ac:spMkLst>
            <pc:docMk/>
            <pc:sldMk cId="4262108757" sldId="258"/>
            <ac:spMk id="2" creationId="{D7CA2718-882D-1296-F93C-9700FDF45547}"/>
          </ac:spMkLst>
        </pc:spChg>
        <pc:spChg chg="add mod">
          <ac:chgData name="Consulta dei Lavoratori" userId="543b48f8-1e44-4f4c-8e45-56d5881d395b" providerId="ADAL" clId="{34ED1E86-2B61-4975-9A08-67AD67E4D4F3}" dt="2024-01-28T20:23:19.966" v="72"/>
          <ac:spMkLst>
            <pc:docMk/>
            <pc:sldMk cId="4262108757" sldId="258"/>
            <ac:spMk id="4" creationId="{9CA95C3F-F690-7B47-04A1-852DE72AE1D1}"/>
          </ac:spMkLst>
        </pc:spChg>
        <pc:spChg chg="add mod">
          <ac:chgData name="Consulta dei Lavoratori" userId="543b48f8-1e44-4f4c-8e45-56d5881d395b" providerId="ADAL" clId="{34ED1E86-2B61-4975-9A08-67AD67E4D4F3}" dt="2024-01-28T20:32:01.860" v="157" actId="20577"/>
          <ac:spMkLst>
            <pc:docMk/>
            <pc:sldMk cId="4262108757" sldId="258"/>
            <ac:spMk id="5" creationId="{2E9E68A0-55A2-D4BA-EC6A-2584AE39C631}"/>
          </ac:spMkLst>
        </pc:spChg>
        <pc:graphicFrameChg chg="add del mod">
          <ac:chgData name="Consulta dei Lavoratori" userId="543b48f8-1e44-4f4c-8e45-56d5881d395b" providerId="ADAL" clId="{34ED1E86-2B61-4975-9A08-67AD67E4D4F3}" dt="2024-01-28T20:24:25.691" v="80" actId="21"/>
          <ac:graphicFrameMkLst>
            <pc:docMk/>
            <pc:sldMk cId="4262108757" sldId="258"/>
            <ac:graphicFrameMk id="6" creationId="{43E3BD2A-8D37-4151-5A41-2631E9339A7B}"/>
          </ac:graphicFrameMkLst>
        </pc:graphicFrameChg>
        <pc:graphicFrameChg chg="add mod modGraphic">
          <ac:chgData name="Consulta dei Lavoratori" userId="543b48f8-1e44-4f4c-8e45-56d5881d395b" providerId="ADAL" clId="{34ED1E86-2B61-4975-9A08-67AD67E4D4F3}" dt="2024-01-28T20:28:26.051" v="109" actId="207"/>
          <ac:graphicFrameMkLst>
            <pc:docMk/>
            <pc:sldMk cId="4262108757" sldId="258"/>
            <ac:graphicFrameMk id="7" creationId="{5D49F56C-56E7-07C2-ADB0-EFFD3B101AB9}"/>
          </ac:graphicFrameMkLst>
        </pc:graphicFrameChg>
        <pc:picChg chg="add mod">
          <ac:chgData name="Consulta dei Lavoratori" userId="543b48f8-1e44-4f4c-8e45-56d5881d395b" providerId="ADAL" clId="{34ED1E86-2B61-4975-9A08-67AD67E4D4F3}" dt="2024-01-28T20:23:19.966" v="72"/>
          <ac:picMkLst>
            <pc:docMk/>
            <pc:sldMk cId="4262108757" sldId="258"/>
            <ac:picMk id="3" creationId="{9CAED7F4-DAAD-6F4F-0D26-375DA5AE6CD2}"/>
          </ac:picMkLst>
        </pc:picChg>
      </pc:sldChg>
    </pc:docChg>
  </pc:docChgLst>
  <pc:docChgLst>
    <pc:chgData name="Consulta dei Lavoratori" userId="543b48f8-1e44-4f4c-8e45-56d5881d395b" providerId="ADAL" clId="{A55D0287-D28C-42F2-A96B-C562465CCF40}"/>
    <pc:docChg chg="modSld">
      <pc:chgData name="Consulta dei Lavoratori" userId="543b48f8-1e44-4f4c-8e45-56d5881d395b" providerId="ADAL" clId="{A55D0287-D28C-42F2-A96B-C562465CCF40}" dt="2024-01-29T14:15:05.146" v="28" actId="122"/>
      <pc:docMkLst>
        <pc:docMk/>
      </pc:docMkLst>
      <pc:sldChg chg="modSp mod">
        <pc:chgData name="Consulta dei Lavoratori" userId="543b48f8-1e44-4f4c-8e45-56d5881d395b" providerId="ADAL" clId="{A55D0287-D28C-42F2-A96B-C562465CCF40}" dt="2024-01-29T14:15:05.146" v="28" actId="122"/>
        <pc:sldMkLst>
          <pc:docMk/>
          <pc:sldMk cId="1843158229" sldId="257"/>
        </pc:sldMkLst>
        <pc:spChg chg="mod">
          <ac:chgData name="Consulta dei Lavoratori" userId="543b48f8-1e44-4f4c-8e45-56d5881d395b" providerId="ADAL" clId="{A55D0287-D28C-42F2-A96B-C562465CCF40}" dt="2024-01-29T14:15:05.146" v="28" actId="122"/>
          <ac:spMkLst>
            <pc:docMk/>
            <pc:sldMk cId="1843158229" sldId="257"/>
            <ac:spMk id="12" creationId="{D3FA36F1-8934-1CA4-2CB9-16C725BA1B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12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10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6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59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83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11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76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11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54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14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66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9F36F-031C-432A-9155-4370F5A7336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9803-B090-4126-B777-4AD5883F6B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0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10" descr="Immagine che contiene Carattere, testo&#10;&#10;Descrizione generata automaticamente">
            <a:extLst>
              <a:ext uri="{FF2B5EF4-FFF2-40B4-BE49-F238E27FC236}">
                <a16:creationId xmlns:a16="http://schemas.microsoft.com/office/drawing/2014/main" id="{902EEBE0-BA13-5FD0-746A-FD2587773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83" y="108797"/>
            <a:ext cx="1910405" cy="54295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0318D8F-96ED-B565-EB73-E3E1AD9A5E0F}"/>
              </a:ext>
            </a:extLst>
          </p:cNvPr>
          <p:cNvSpPr txBox="1"/>
          <p:nvPr/>
        </p:nvSpPr>
        <p:spPr>
          <a:xfrm>
            <a:off x="4069151" y="2443001"/>
            <a:ext cx="233495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0" i="0" dirty="0">
                <a:solidFill>
                  <a:srgbClr val="373737"/>
                </a:solidFill>
                <a:effectLst/>
                <a:latin typeface="EB Garamond" panose="00000500000000000000" pitchFamily="2" charset="0"/>
              </a:rPr>
              <a:t>Dopo molti anni torna alla Scala un’opera seria di Gioachino Rossini: </a:t>
            </a:r>
            <a:r>
              <a:rPr lang="it-IT" sz="1200" b="0" i="1" dirty="0">
                <a:solidFill>
                  <a:srgbClr val="373737"/>
                </a:solidFill>
                <a:effectLst/>
                <a:latin typeface="EB Garamond" panose="00000500000000000000" pitchFamily="2" charset="0"/>
              </a:rPr>
              <a:t>Guillaume Tell</a:t>
            </a:r>
            <a:r>
              <a:rPr lang="it-IT" sz="1200" b="0" i="0" dirty="0">
                <a:solidFill>
                  <a:srgbClr val="373737"/>
                </a:solidFill>
                <a:effectLst/>
                <a:latin typeface="EB Garamond" panose="00000500000000000000" pitchFamily="2" charset="0"/>
              </a:rPr>
              <a:t>, l’ultimo capolavoro con cui il Pesarese trasforma il suo linguaggio per le platee parigine adattandolo alla nuova sensibilità romantica prima di abbandonare definitivamente il teatro, è presentato per la prima volta al Piermarini nella versione originale francese. Dirige Michele Mariotti, concittadino e interprete di riferimento di Rossini, mentre la regia è affidata a Chiara Muti, che dopo essersi formata al Piccolo Teatro di Milano ha firmato allestimenti operistici all’Opera di Roma, al San Carlo di Napoli e al Regio di Torino.</a:t>
            </a:r>
            <a:endParaRPr lang="it-IT" sz="1150" i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3FA36F1-8934-1CA4-2CB9-16C725BA1BA1}"/>
              </a:ext>
            </a:extLst>
          </p:cNvPr>
          <p:cNvSpPr txBox="1"/>
          <p:nvPr/>
        </p:nvSpPr>
        <p:spPr>
          <a:xfrm>
            <a:off x="6447350" y="3130161"/>
            <a:ext cx="3275802" cy="6232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sz="1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ORARIO</a:t>
            </a:r>
          </a:p>
          <a:p>
            <a:r>
              <a:rPr lang="it-IT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Mercoledì 20 marzo 2024, ore 18:30 PRIMA</a:t>
            </a:r>
          </a:p>
          <a:p>
            <a:pPr algn="r"/>
            <a:endParaRPr lang="it-IT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5105426-85FF-3BD1-8E89-4F678A00EF9F}"/>
              </a:ext>
            </a:extLst>
          </p:cNvPr>
          <p:cNvSpPr txBox="1"/>
          <p:nvPr/>
        </p:nvSpPr>
        <p:spPr>
          <a:xfrm>
            <a:off x="644781" y="564630"/>
            <a:ext cx="33798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Servizio Promozione Culturale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F1AA31A-4909-3A80-BE39-A2C0154F46EE}"/>
              </a:ext>
            </a:extLst>
          </p:cNvPr>
          <p:cNvSpPr txBox="1"/>
          <p:nvPr/>
        </p:nvSpPr>
        <p:spPr>
          <a:xfrm>
            <a:off x="0" y="881441"/>
            <a:ext cx="466937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Dal 20 marzo al 10 aprile 2024</a:t>
            </a:r>
          </a:p>
          <a:p>
            <a:pPr algn="ctr"/>
            <a:endParaRPr lang="it-IT" sz="1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Gioachino Rossini</a:t>
            </a:r>
            <a:endParaRPr lang="it-IT" sz="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it-IT" sz="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it-IT" sz="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de-DE" sz="3200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Guillaume tell</a:t>
            </a:r>
            <a:endParaRPr lang="de-DE" sz="1000" b="0" i="0" cap="all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400" b="1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it-IT" sz="400" b="1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2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Opéra</a:t>
            </a:r>
            <a:r>
              <a:rPr lang="it-IT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quattro atti</a:t>
            </a:r>
          </a:p>
          <a:p>
            <a:pPr algn="ctr"/>
            <a:r>
              <a:rPr lang="fr-FR" sz="1200" b="0" i="0" dirty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Libretto di </a:t>
            </a:r>
            <a:r>
              <a:rPr lang="fr-FR" sz="1200" b="1" i="0" dirty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Étienne de Jouy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200" b="0" i="0" dirty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r-FR" sz="1200" b="1" i="0" dirty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Hippolyte-Louis-Florent Bis</a:t>
            </a:r>
          </a:p>
          <a:p>
            <a:pPr algn="ctr"/>
            <a:endParaRPr lang="it-IT" sz="12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Direttore</a:t>
            </a:r>
          </a:p>
          <a:p>
            <a:pPr algn="ctr"/>
            <a:r>
              <a:rPr lang="it-IT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Michele Mariotti</a:t>
            </a:r>
          </a:p>
          <a:p>
            <a:pPr algn="ctr"/>
            <a:endParaRPr lang="it-IT" sz="6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Regia</a:t>
            </a:r>
          </a:p>
          <a:p>
            <a:pPr algn="ctr"/>
            <a:r>
              <a:rPr lang="it-IT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Chiara Muti</a:t>
            </a:r>
          </a:p>
          <a:p>
            <a:pPr algn="ctr"/>
            <a:endParaRPr lang="it-IT" sz="6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Scene</a:t>
            </a:r>
          </a:p>
          <a:p>
            <a:pPr algn="ctr"/>
            <a:r>
              <a:rPr lang="it-IT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Alessandro Camera</a:t>
            </a:r>
          </a:p>
          <a:p>
            <a:pPr algn="ctr"/>
            <a:endParaRPr lang="it-IT" sz="6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Costumi</a:t>
            </a:r>
          </a:p>
          <a:p>
            <a:pPr algn="ctr"/>
            <a:r>
              <a:rPr lang="it-IT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Ursula </a:t>
            </a:r>
            <a:r>
              <a:rPr lang="it-IT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Patzak</a:t>
            </a:r>
            <a:endParaRPr lang="it-IT" sz="1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it-IT" sz="6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Luci</a:t>
            </a:r>
          </a:p>
          <a:p>
            <a:pPr algn="ctr"/>
            <a:r>
              <a:rPr lang="it-IT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Vincent </a:t>
            </a:r>
            <a:r>
              <a:rPr lang="it-IT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Longuemare</a:t>
            </a:r>
            <a:endParaRPr lang="it-IT" sz="1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it-IT" sz="6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Coreografia</a:t>
            </a:r>
          </a:p>
          <a:p>
            <a:pPr algn="ctr"/>
            <a:r>
              <a:rPr lang="it-IT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Silvia Giordano</a:t>
            </a:r>
          </a:p>
          <a:p>
            <a:pPr algn="ctr"/>
            <a:endParaRPr lang="it-IT" sz="1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it-IT" sz="5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it-IT" sz="13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Orchestra e Coro del Teatro alla Scala</a:t>
            </a:r>
          </a:p>
          <a:p>
            <a:pPr algn="ctr"/>
            <a:r>
              <a:rPr lang="it-IT" sz="13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Allievi della Scuola di Ballo dell’Accademia Teatro alla Scala</a:t>
            </a:r>
          </a:p>
          <a:p>
            <a:pPr algn="ctr"/>
            <a:r>
              <a:rPr lang="it-IT" sz="13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Nuova produzione del Teatro alla Scala</a:t>
            </a:r>
          </a:p>
        </p:txBody>
      </p:sp>
      <p:pic>
        <p:nvPicPr>
          <p:cNvPr id="4" name="Immagine 3" descr="Immagine che contiene persona, Viso umano, vestiti, Abbigliamento formale&#10;&#10;Descrizione generata automaticamente">
            <a:extLst>
              <a:ext uri="{FF2B5EF4-FFF2-40B4-BE49-F238E27FC236}">
                <a16:creationId xmlns:a16="http://schemas.microsoft.com/office/drawing/2014/main" id="{36A49D83-E370-B186-E55B-4D1870E5A6D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60488" y="274379"/>
            <a:ext cx="3060819" cy="204054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3969FA5-FDD5-C3BD-072F-55FF38101E35}"/>
              </a:ext>
            </a:extLst>
          </p:cNvPr>
          <p:cNvSpPr txBox="1"/>
          <p:nvPr/>
        </p:nvSpPr>
        <p:spPr>
          <a:xfrm>
            <a:off x="5963408" y="380276"/>
            <a:ext cx="14869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Michele Mariotti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FB259C6-8128-1016-582E-FDC275A2BA5B}"/>
              </a:ext>
            </a:extLst>
          </p:cNvPr>
          <p:cNvSpPr txBox="1"/>
          <p:nvPr/>
        </p:nvSpPr>
        <p:spPr>
          <a:xfrm>
            <a:off x="7197457" y="3830353"/>
            <a:ext cx="21945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b="1" dirty="0">
              <a:solidFill>
                <a:srgbClr val="000099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7F70D8F-64C0-B15F-5858-5D3D03F618BD}"/>
              </a:ext>
            </a:extLst>
          </p:cNvPr>
          <p:cNvSpPr txBox="1"/>
          <p:nvPr/>
        </p:nvSpPr>
        <p:spPr>
          <a:xfrm>
            <a:off x="6447350" y="5831393"/>
            <a:ext cx="32758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5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CA2718-882D-1296-F93C-9700FDF45547}"/>
              </a:ext>
            </a:extLst>
          </p:cNvPr>
          <p:cNvSpPr txBox="1"/>
          <p:nvPr/>
        </p:nvSpPr>
        <p:spPr>
          <a:xfrm>
            <a:off x="203200" y="261035"/>
            <a:ext cx="495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3825" algn="l"/>
              </a:tabLst>
            </a:pP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PREZZI SINGOLI POSTI PALCHI </a:t>
            </a:r>
            <a:endParaRPr kumimoji="0" lang="it-IT" altLang="it-IT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3825" algn="l"/>
              </a:tabLst>
            </a:pPr>
            <a:r>
              <a:rPr lang="de-DE" sz="1800" b="1" cap="all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Guillaume </a:t>
            </a:r>
            <a:r>
              <a:rPr lang="de-DE" sz="1800" b="1" cap="all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tell</a:t>
            </a:r>
            <a:r>
              <a:rPr lang="de-DE" sz="1800" b="1" cap="all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(Opera)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CAED7F4-DAAD-6F4F-0D26-375DA5AE6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28600"/>
            <a:ext cx="2284208" cy="78261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A95C3F-F690-7B47-04A1-852DE72AE1D1}"/>
              </a:ext>
            </a:extLst>
          </p:cNvPr>
          <p:cNvSpPr txBox="1"/>
          <p:nvPr/>
        </p:nvSpPr>
        <p:spPr>
          <a:xfrm>
            <a:off x="76199" y="2594257"/>
            <a:ext cx="966470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PRENOTA I TUOI BIGLIETTI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3933825" algn="l"/>
              </a:tabLst>
            </a:pPr>
            <a:r>
              <a:rPr lang="it-IT" sz="1800" b="1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INOLTRE: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it-IT" sz="1800" b="1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 prezzi vanno maggiorati del 10% + € 1,00 ogni posto</a:t>
            </a:r>
          </a:p>
          <a:p>
            <a:pPr algn="ctr">
              <a:tabLst>
                <a:tab pos="3933825" algn="l"/>
              </a:tabLst>
            </a:pPr>
            <a:r>
              <a:rPr lang="it-IT" sz="1800" b="1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 titolo di liberalità Consulta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3933825" algn="l"/>
              </a:tabLst>
            </a:pPr>
            <a:r>
              <a:rPr lang="it-IT" sz="1800" b="1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Si ricorda che i palchi vanno acquistati per intero e le platee a coppia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933825" algn="l"/>
              </a:tabLst>
            </a:pPr>
            <a:r>
              <a:rPr lang="it-IT" sz="2400" b="1" u="none" strike="noStrike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  </a:t>
            </a:r>
            <a:r>
              <a:rPr lang="it-IT" sz="3200" u="none" strike="noStrike" dirty="0">
                <a:effectLst/>
              </a:rPr>
              <a:t> </a:t>
            </a:r>
            <a:r>
              <a:rPr lang="it-IT" sz="3200" b="1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“</a:t>
            </a:r>
            <a:r>
              <a:rPr lang="it-IT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IL PAGAMENTO DEI BIGLIETTI RICHIESTI ,(COSI’ COME PREVISTO DAL REGOLAMENTO) ANDR</a:t>
            </a:r>
            <a:r>
              <a:rPr lang="it-IT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À</a:t>
            </a:r>
            <a:r>
              <a:rPr lang="it-IT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EFFETTUATO, </a:t>
            </a:r>
            <a:r>
              <a:rPr lang="it-IT" b="1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PREFERIBILMENTE CON BONIFICO</a:t>
            </a:r>
            <a:r>
              <a:rPr lang="it-IT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, ALLA  CONFERMA DEL POSTO ASSEGNATO E COMUNQUE NON OLTRE 15 GG DALLA DATA DELLA RAPPRESENTAZIONE .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E9E68A0-55A2-D4BA-EC6A-2584AE39C631}"/>
              </a:ext>
            </a:extLst>
          </p:cNvPr>
          <p:cNvSpPr txBox="1"/>
          <p:nvPr/>
        </p:nvSpPr>
        <p:spPr>
          <a:xfrm>
            <a:off x="76199" y="5313378"/>
            <a:ext cx="98043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3933825" algn="l"/>
              </a:tabLst>
            </a:pPr>
            <a:r>
              <a:rPr lang="it-IT" sz="1800" b="1" u="sng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 partire da oggi sono aperte le richieste fino ad esaurimento posti e comunque entro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Mercole</a:t>
            </a:r>
            <a:r>
              <a:rPr lang="it-IT" sz="1800" b="1" u="sng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dì 6 Marzo 2024 per le recita del </a:t>
            </a:r>
            <a:r>
              <a:rPr lang="it-IT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20 MARZO </a:t>
            </a:r>
            <a:r>
              <a:rPr lang="it-IT" sz="1800" b="1" u="sng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2024</a:t>
            </a:r>
          </a:p>
          <a:p>
            <a:r>
              <a:rPr lang="it-IT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Marte</a:t>
            </a:r>
            <a:r>
              <a:rPr lang="it-IT" sz="1800" b="1" u="sng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dì 12 Marzo 2024 per le recite del </a:t>
            </a:r>
            <a:r>
              <a:rPr lang="it-IT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26 MARZO </a:t>
            </a:r>
            <a:r>
              <a:rPr lang="it-IT" sz="1800" b="1" u="sng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2024 2024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5D49F56C-56E7-07C2-ADB0-EFFD3B101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405401"/>
              </p:ext>
            </p:extLst>
          </p:nvPr>
        </p:nvGraphicFramePr>
        <p:xfrm>
          <a:off x="203200" y="1102719"/>
          <a:ext cx="6731000" cy="1381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973034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385251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802933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65040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979509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695274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6267465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25707137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51313733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126101199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PALCO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ORDINE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Posto 1 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Posto 2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Posto 3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Posto 4 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Posto 5 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Posto 6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Totale palco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Prezzo Medio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2222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Palco da 6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III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82 €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82 €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44 €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      44 €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    416 €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         70 €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2517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Palco da 6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IV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66 €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66 €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22 €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      22 €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    340 €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         57 €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5756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Palco da 5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III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44 €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28 €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28 €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    264 €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         53 €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42164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Palco da 5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IV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44 €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22 €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22 €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    252 €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         50 €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3527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Palco da 4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II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44 €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28 €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    236 €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         59 €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54987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III, IV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66 €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66 €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28 €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22 €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              182 €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                   46 €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7258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108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906</TotalTime>
  <Words>482</Words>
  <Application>Microsoft Office PowerPoint</Application>
  <PresentationFormat>A4 (21x29,7 cm)</PresentationFormat>
  <Paragraphs>118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Comic Sans MS</vt:lpstr>
      <vt:lpstr>EB Garamond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Mazucchelli (Stage)</dc:creator>
  <cp:lastModifiedBy>DE POLI MYRIAM</cp:lastModifiedBy>
  <cp:revision>40</cp:revision>
  <cp:lastPrinted>2023-09-05T12:46:08Z</cp:lastPrinted>
  <dcterms:created xsi:type="dcterms:W3CDTF">2023-09-04T14:08:06Z</dcterms:created>
  <dcterms:modified xsi:type="dcterms:W3CDTF">2024-02-28T11:58:13Z</dcterms:modified>
</cp:coreProperties>
</file>