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146" y="-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nsulta dei Lavoratori" userId="543b48f8-1e44-4f4c-8e45-56d5881d395b" providerId="ADAL" clId="{B145729E-04FD-4245-B061-4B1C3450A4FF}"/>
    <pc:docChg chg="modSld">
      <pc:chgData name="Consulta dei Lavoratori" userId="543b48f8-1e44-4f4c-8e45-56d5881d395b" providerId="ADAL" clId="{B145729E-04FD-4245-B061-4B1C3450A4FF}" dt="2024-03-06T15:51:59.957" v="2" actId="1076"/>
      <pc:docMkLst>
        <pc:docMk/>
      </pc:docMkLst>
      <pc:sldChg chg="addSp modSp mod">
        <pc:chgData name="Consulta dei Lavoratori" userId="543b48f8-1e44-4f4c-8e45-56d5881d395b" providerId="ADAL" clId="{B145729E-04FD-4245-B061-4B1C3450A4FF}" dt="2024-03-06T15:51:59.957" v="2" actId="1076"/>
        <pc:sldMkLst>
          <pc:docMk/>
          <pc:sldMk cId="1843158229" sldId="257"/>
        </pc:sldMkLst>
        <pc:spChg chg="add mod">
          <ac:chgData name="Consulta dei Lavoratori" userId="543b48f8-1e44-4f4c-8e45-56d5881d395b" providerId="ADAL" clId="{B145729E-04FD-4245-B061-4B1C3450A4FF}" dt="2024-03-06T15:51:59.957" v="2" actId="1076"/>
          <ac:spMkLst>
            <pc:docMk/>
            <pc:sldMk cId="1843158229" sldId="257"/>
            <ac:spMk id="6" creationId="{E4CFB3F9-33D5-F0D5-8E15-C63A8F1F4017}"/>
          </ac:spMkLst>
        </pc:spChg>
      </pc:sldChg>
    </pc:docChg>
  </pc:docChgLst>
  <pc:docChgLst>
    <pc:chgData name="Consulta dei Lavoratori" userId="543b48f8-1e44-4f4c-8e45-56d5881d395b" providerId="ADAL" clId="{BEF7D226-A2BB-4AD6-A57F-80B58DB7EB09}"/>
    <pc:docChg chg="undo custSel addSld delSld modSld">
      <pc:chgData name="Consulta dei Lavoratori" userId="543b48f8-1e44-4f4c-8e45-56d5881d395b" providerId="ADAL" clId="{BEF7D226-A2BB-4AD6-A57F-80B58DB7EB09}" dt="2024-02-28T14:11:58.935" v="135" actId="20577"/>
      <pc:docMkLst>
        <pc:docMk/>
      </pc:docMkLst>
      <pc:sldChg chg="addSp delSp modSp mod">
        <pc:chgData name="Consulta dei Lavoratori" userId="543b48f8-1e44-4f4c-8e45-56d5881d395b" providerId="ADAL" clId="{BEF7D226-A2BB-4AD6-A57F-80B58DB7EB09}" dt="2024-02-28T14:09:03.036" v="97" actId="20577"/>
        <pc:sldMkLst>
          <pc:docMk/>
          <pc:sldMk cId="1843158229" sldId="257"/>
        </pc:sldMkLst>
        <pc:spChg chg="add mod">
          <ac:chgData name="Consulta dei Lavoratori" userId="543b48f8-1e44-4f4c-8e45-56d5881d395b" providerId="ADAL" clId="{BEF7D226-A2BB-4AD6-A57F-80B58DB7EB09}" dt="2024-02-28T14:01:57.596" v="44" actId="1076"/>
          <ac:spMkLst>
            <pc:docMk/>
            <pc:sldMk cId="1843158229" sldId="257"/>
            <ac:spMk id="5" creationId="{737CA94E-0D1E-346E-C479-E512D4624FCD}"/>
          </ac:spMkLst>
        </pc:spChg>
        <pc:spChg chg="mod">
          <ac:chgData name="Consulta dei Lavoratori" userId="543b48f8-1e44-4f4c-8e45-56d5881d395b" providerId="ADAL" clId="{BEF7D226-A2BB-4AD6-A57F-80B58DB7EB09}" dt="2024-02-28T13:09:36.597" v="27" actId="1076"/>
          <ac:spMkLst>
            <pc:docMk/>
            <pc:sldMk cId="1843158229" sldId="257"/>
            <ac:spMk id="8" creationId="{00318D8F-96ED-B565-EB73-E3E1AD9A5E0F}"/>
          </ac:spMkLst>
        </pc:spChg>
        <pc:spChg chg="add mod">
          <ac:chgData name="Consulta dei Lavoratori" userId="543b48f8-1e44-4f4c-8e45-56d5881d395b" providerId="ADAL" clId="{BEF7D226-A2BB-4AD6-A57F-80B58DB7EB09}" dt="2024-02-28T14:04:53.746" v="70" actId="1076"/>
          <ac:spMkLst>
            <pc:docMk/>
            <pc:sldMk cId="1843158229" sldId="257"/>
            <ac:spMk id="11" creationId="{9EE57968-6809-242E-4986-A5250A463D08}"/>
          </ac:spMkLst>
        </pc:spChg>
        <pc:spChg chg="mod">
          <ac:chgData name="Consulta dei Lavoratori" userId="543b48f8-1e44-4f4c-8e45-56d5881d395b" providerId="ADAL" clId="{BEF7D226-A2BB-4AD6-A57F-80B58DB7EB09}" dt="2024-02-28T14:09:03.036" v="97" actId="20577"/>
          <ac:spMkLst>
            <pc:docMk/>
            <pc:sldMk cId="1843158229" sldId="257"/>
            <ac:spMk id="12" creationId="{D3FA36F1-8934-1CA4-2CB9-16C725BA1BA1}"/>
          </ac:spMkLst>
        </pc:spChg>
        <pc:spChg chg="mod">
          <ac:chgData name="Consulta dei Lavoratori" userId="543b48f8-1e44-4f4c-8e45-56d5881d395b" providerId="ADAL" clId="{BEF7D226-A2BB-4AD6-A57F-80B58DB7EB09}" dt="2024-02-28T13:09:22.716" v="24" actId="1076"/>
          <ac:spMkLst>
            <pc:docMk/>
            <pc:sldMk cId="1843158229" sldId="257"/>
            <ac:spMk id="13" creationId="{85105426-85FF-3BD1-8E89-4F678A00EF9F}"/>
          </ac:spMkLst>
        </pc:spChg>
        <pc:spChg chg="mod">
          <ac:chgData name="Consulta dei Lavoratori" userId="543b48f8-1e44-4f4c-8e45-56d5881d395b" providerId="ADAL" clId="{BEF7D226-A2BB-4AD6-A57F-80B58DB7EB09}" dt="2024-02-28T13:09:28.649" v="25" actId="1076"/>
          <ac:spMkLst>
            <pc:docMk/>
            <pc:sldMk cId="1843158229" sldId="257"/>
            <ac:spMk id="14" creationId="{BF1AA31A-4909-3A80-BE39-A2C0154F46EE}"/>
          </ac:spMkLst>
        </pc:spChg>
        <pc:spChg chg="mod">
          <ac:chgData name="Consulta dei Lavoratori" userId="543b48f8-1e44-4f4c-8e45-56d5881d395b" providerId="ADAL" clId="{BEF7D226-A2BB-4AD6-A57F-80B58DB7EB09}" dt="2024-02-28T13:09:58.627" v="30" actId="1076"/>
          <ac:spMkLst>
            <pc:docMk/>
            <pc:sldMk cId="1843158229" sldId="257"/>
            <ac:spMk id="15" creationId="{3BF6122A-BFB4-A8A4-C26D-9D656AC1F0A8}"/>
          </ac:spMkLst>
        </pc:spChg>
        <pc:spChg chg="del mod">
          <ac:chgData name="Consulta dei Lavoratori" userId="543b48f8-1e44-4f4c-8e45-56d5881d395b" providerId="ADAL" clId="{BEF7D226-A2BB-4AD6-A57F-80B58DB7EB09}" dt="2024-02-28T14:02:20.926" v="48" actId="478"/>
          <ac:spMkLst>
            <pc:docMk/>
            <pc:sldMk cId="1843158229" sldId="257"/>
            <ac:spMk id="16" creationId="{B9F16315-EBB1-64E6-8EF2-137BCD432AF6}"/>
          </ac:spMkLst>
        </pc:spChg>
        <pc:graphicFrameChg chg="add mod">
          <ac:chgData name="Consulta dei Lavoratori" userId="543b48f8-1e44-4f4c-8e45-56d5881d395b" providerId="ADAL" clId="{BEF7D226-A2BB-4AD6-A57F-80B58DB7EB09}" dt="2024-02-28T14:03:46.616" v="62" actId="1076"/>
          <ac:graphicFrameMkLst>
            <pc:docMk/>
            <pc:sldMk cId="1843158229" sldId="257"/>
            <ac:graphicFrameMk id="2" creationId="{4845FA1C-E1F5-ACC9-7006-BADA0520CEBF}"/>
          </ac:graphicFrameMkLst>
        </pc:graphicFrameChg>
        <pc:picChg chg="mod">
          <ac:chgData name="Consulta dei Lavoratori" userId="543b48f8-1e44-4f4c-8e45-56d5881d395b" providerId="ADAL" clId="{BEF7D226-A2BB-4AD6-A57F-80B58DB7EB09}" dt="2024-02-28T13:09:53.676" v="29" actId="1076"/>
          <ac:picMkLst>
            <pc:docMk/>
            <pc:sldMk cId="1843158229" sldId="257"/>
            <ac:picMk id="3" creationId="{ACAAE4B2-58A0-07B3-8CED-3BE5D04C4307}"/>
          </ac:picMkLst>
        </pc:picChg>
        <pc:picChg chg="del">
          <ac:chgData name="Consulta dei Lavoratori" userId="543b48f8-1e44-4f4c-8e45-56d5881d395b" providerId="ADAL" clId="{BEF7D226-A2BB-4AD6-A57F-80B58DB7EB09}" dt="2024-02-28T13:07:43.436" v="1" actId="478"/>
          <ac:picMkLst>
            <pc:docMk/>
            <pc:sldMk cId="1843158229" sldId="257"/>
            <ac:picMk id="6" creationId="{9362EE58-6BDC-E976-3F7C-4E094065C80E}"/>
          </ac:picMkLst>
        </pc:picChg>
        <pc:picChg chg="mod">
          <ac:chgData name="Consulta dei Lavoratori" userId="543b48f8-1e44-4f4c-8e45-56d5881d395b" providerId="ADAL" clId="{BEF7D226-A2BB-4AD6-A57F-80B58DB7EB09}" dt="2024-02-28T13:09:18.128" v="23" actId="1076"/>
          <ac:picMkLst>
            <pc:docMk/>
            <pc:sldMk cId="1843158229" sldId="257"/>
            <ac:picMk id="7" creationId="{902EEBE0-BA13-5FD0-746A-FD2587773D43}"/>
          </ac:picMkLst>
        </pc:picChg>
        <pc:picChg chg="add mod">
          <ac:chgData name="Consulta dei Lavoratori" userId="543b48f8-1e44-4f4c-8e45-56d5881d395b" providerId="ADAL" clId="{BEF7D226-A2BB-4AD6-A57F-80B58DB7EB09}" dt="2024-02-28T14:02:13.856" v="46" actId="1076"/>
          <ac:picMkLst>
            <pc:docMk/>
            <pc:sldMk cId="1843158229" sldId="257"/>
            <ac:picMk id="9" creationId="{9B21E119-F255-7A37-3067-691334C18650}"/>
          </ac:picMkLst>
        </pc:picChg>
      </pc:sldChg>
      <pc:sldChg chg="addSp modSp new mod">
        <pc:chgData name="Consulta dei Lavoratori" userId="543b48f8-1e44-4f4c-8e45-56d5881d395b" providerId="ADAL" clId="{BEF7D226-A2BB-4AD6-A57F-80B58DB7EB09}" dt="2024-02-28T14:11:58.935" v="135" actId="20577"/>
        <pc:sldMkLst>
          <pc:docMk/>
          <pc:sldMk cId="2302839503" sldId="258"/>
        </pc:sldMkLst>
        <pc:spChg chg="add mod">
          <ac:chgData name="Consulta dei Lavoratori" userId="543b48f8-1e44-4f4c-8e45-56d5881d395b" providerId="ADAL" clId="{BEF7D226-A2BB-4AD6-A57F-80B58DB7EB09}" dt="2024-02-28T14:08:12.305" v="96" actId="20577"/>
          <ac:spMkLst>
            <pc:docMk/>
            <pc:sldMk cId="2302839503" sldId="258"/>
            <ac:spMk id="2" creationId="{7A914AF1-9476-D4BF-CA53-3F7E19438DF8}"/>
          </ac:spMkLst>
        </pc:spChg>
        <pc:spChg chg="add mod">
          <ac:chgData name="Consulta dei Lavoratori" userId="543b48f8-1e44-4f4c-8e45-56d5881d395b" providerId="ADAL" clId="{BEF7D226-A2BB-4AD6-A57F-80B58DB7EB09}" dt="2024-02-28T14:07:32.606" v="80" actId="1076"/>
          <ac:spMkLst>
            <pc:docMk/>
            <pc:sldMk cId="2302839503" sldId="258"/>
            <ac:spMk id="4" creationId="{AAC25D67-7BC9-B5FF-1B83-D8D13CBF1E71}"/>
          </ac:spMkLst>
        </pc:spChg>
        <pc:spChg chg="add mod">
          <ac:chgData name="Consulta dei Lavoratori" userId="543b48f8-1e44-4f4c-8e45-56d5881d395b" providerId="ADAL" clId="{BEF7D226-A2BB-4AD6-A57F-80B58DB7EB09}" dt="2024-02-28T14:11:58.935" v="135" actId="20577"/>
          <ac:spMkLst>
            <pc:docMk/>
            <pc:sldMk cId="2302839503" sldId="258"/>
            <ac:spMk id="5" creationId="{AE98C1AE-644B-F892-3B44-3AE29BF482D1}"/>
          </ac:spMkLst>
        </pc:spChg>
        <pc:graphicFrameChg chg="add mod">
          <ac:chgData name="Consulta dei Lavoratori" userId="543b48f8-1e44-4f4c-8e45-56d5881d395b" providerId="ADAL" clId="{BEF7D226-A2BB-4AD6-A57F-80B58DB7EB09}" dt="2024-02-28T14:07:36.426" v="81" actId="1076"/>
          <ac:graphicFrameMkLst>
            <pc:docMk/>
            <pc:sldMk cId="2302839503" sldId="258"/>
            <ac:graphicFrameMk id="6" creationId="{00363D51-5EA3-1029-FB1E-13A9420FCD7D}"/>
          </ac:graphicFrameMkLst>
        </pc:graphicFrameChg>
        <pc:picChg chg="add mod">
          <ac:chgData name="Consulta dei Lavoratori" userId="543b48f8-1e44-4f4c-8e45-56d5881d395b" providerId="ADAL" clId="{BEF7D226-A2BB-4AD6-A57F-80B58DB7EB09}" dt="2024-02-28T14:07:14.086" v="78" actId="1076"/>
          <ac:picMkLst>
            <pc:docMk/>
            <pc:sldMk cId="2302839503" sldId="258"/>
            <ac:picMk id="3" creationId="{AAFEA026-ADED-CBBD-E254-8CB67A297AC5}"/>
          </ac:picMkLst>
        </pc:picChg>
        <pc:picChg chg="add mod">
          <ac:chgData name="Consulta dei Lavoratori" userId="543b48f8-1e44-4f4c-8e45-56d5881d395b" providerId="ADAL" clId="{BEF7D226-A2BB-4AD6-A57F-80B58DB7EB09}" dt="2024-02-28T14:07:49.236" v="83"/>
          <ac:picMkLst>
            <pc:docMk/>
            <pc:sldMk cId="2302839503" sldId="258"/>
            <ac:picMk id="7" creationId="{F445118D-70B5-5E65-606C-CF2630DB2D07}"/>
          </ac:picMkLst>
        </pc:picChg>
      </pc:sldChg>
      <pc:sldChg chg="new del">
        <pc:chgData name="Consulta dei Lavoratori" userId="543b48f8-1e44-4f4c-8e45-56d5881d395b" providerId="ADAL" clId="{BEF7D226-A2BB-4AD6-A57F-80B58DB7EB09}" dt="2024-02-28T14:06:08.006" v="72" actId="680"/>
        <pc:sldMkLst>
          <pc:docMk/>
          <pc:sldMk cId="4106011759" sldId="25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9F36F-031C-432A-9155-4370F5A7336E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9803-B090-4126-B777-4AD5883F6B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0122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9F36F-031C-432A-9155-4370F5A7336E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9803-B090-4126-B777-4AD5883F6B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3108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9F36F-031C-432A-9155-4370F5A7336E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9803-B090-4126-B777-4AD5883F6B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1463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9F36F-031C-432A-9155-4370F5A7336E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9803-B090-4126-B777-4AD5883F6B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3592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9F36F-031C-432A-9155-4370F5A7336E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9803-B090-4126-B777-4AD5883F6B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9834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9F36F-031C-432A-9155-4370F5A7336E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9803-B090-4126-B777-4AD5883F6B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1113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9F36F-031C-432A-9155-4370F5A7336E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9803-B090-4126-B777-4AD5883F6B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9762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9F36F-031C-432A-9155-4370F5A7336E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9803-B090-4126-B777-4AD5883F6B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2110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9F36F-031C-432A-9155-4370F5A7336E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9803-B090-4126-B777-4AD5883F6B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4549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9F36F-031C-432A-9155-4370F5A7336E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9803-B090-4126-B777-4AD5883F6B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2143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9F36F-031C-432A-9155-4370F5A7336E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9803-B090-4126-B777-4AD5883F6B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4668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9F36F-031C-432A-9155-4370F5A7336E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3B9803-B090-4126-B777-4AD5883F6B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2040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contenuto 10" descr="Immagine che contiene Carattere, testo&#10;&#10;Descrizione generata automaticamente">
            <a:extLst>
              <a:ext uri="{FF2B5EF4-FFF2-40B4-BE49-F238E27FC236}">
                <a16:creationId xmlns:a16="http://schemas.microsoft.com/office/drawing/2014/main" id="{902EEBE0-BA13-5FD0-746A-FD2587773D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108" y="142112"/>
            <a:ext cx="1910405" cy="542958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00318D8F-96ED-B565-EB73-E3E1AD9A5E0F}"/>
              </a:ext>
            </a:extLst>
          </p:cNvPr>
          <p:cNvSpPr txBox="1"/>
          <p:nvPr/>
        </p:nvSpPr>
        <p:spPr>
          <a:xfrm>
            <a:off x="3821209" y="2901507"/>
            <a:ext cx="2334957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0" i="0" dirty="0">
                <a:solidFill>
                  <a:srgbClr val="373737"/>
                </a:solidFill>
                <a:effectLst/>
                <a:latin typeface="EB Garamond" panose="00000500000000000000" pitchFamily="2" charset="0"/>
              </a:rPr>
              <a:t>Lo spettacolo di Davide Livermore traspone la commedia amara di Donizetti nelle atmosfere malinconiche della Cinecittà degli anni del bianco e nero. I molteplici riferimenti alla storia del cinema italiano nulla tolgono all’immediatezza e vivacità della narrazione, che si dipana tra quinte in una scala di grigi ora cupi ora perlacei disegnate dallo stesso Livermore con Giò Forma e animate per contrasto dal colore dei costumi di Gianluca Falaschi. Memorabile il volo fantastico di Norina sul paesaggio romano a bordo di una Giulietta.</a:t>
            </a:r>
            <a:endParaRPr lang="it-IT" sz="1150" i="1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D3FA36F1-8934-1CA4-2CB9-16C725BA1BA1}"/>
              </a:ext>
            </a:extLst>
          </p:cNvPr>
          <p:cNvSpPr txBox="1"/>
          <p:nvPr/>
        </p:nvSpPr>
        <p:spPr>
          <a:xfrm>
            <a:off x="6781456" y="2737734"/>
            <a:ext cx="2432419" cy="83099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it-IT" sz="1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 ORARIO</a:t>
            </a:r>
          </a:p>
          <a:p>
            <a:pPr algn="ctr"/>
            <a:endParaRPr lang="it-IT" sz="12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it-IT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Venerdì 17 maggio 2024, ore 20</a:t>
            </a:r>
          </a:p>
          <a:p>
            <a:pPr algn="r"/>
            <a:endParaRPr lang="it-IT" sz="1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5105426-85FF-3BD1-8E89-4F678A00EF9F}"/>
              </a:ext>
            </a:extLst>
          </p:cNvPr>
          <p:cNvSpPr txBox="1"/>
          <p:nvPr/>
        </p:nvSpPr>
        <p:spPr>
          <a:xfrm>
            <a:off x="393968" y="685070"/>
            <a:ext cx="33798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0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Servizio Promozione Culturale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BF1AA31A-4909-3A80-BE39-A2C0154F46EE}"/>
              </a:ext>
            </a:extLst>
          </p:cNvPr>
          <p:cNvSpPr txBox="1"/>
          <p:nvPr/>
        </p:nvSpPr>
        <p:spPr>
          <a:xfrm>
            <a:off x="242072" y="1006576"/>
            <a:ext cx="3789920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u="sng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Dall’11 maggio al 4 giugno 2024</a:t>
            </a:r>
          </a:p>
          <a:p>
            <a:pPr algn="ctr"/>
            <a:endParaRPr lang="it-IT" sz="1200" b="1" u="sng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it-IT" sz="14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Gaetano Donizetti</a:t>
            </a:r>
          </a:p>
          <a:p>
            <a:pPr algn="ctr"/>
            <a:endParaRPr lang="it-IT" sz="400" b="1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endParaRPr lang="it-IT" sz="400" b="1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it-IT" sz="3600" cap="all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Don pasquale</a:t>
            </a:r>
            <a:endParaRPr lang="it-IT" sz="3600" b="1" dirty="0">
              <a:solidFill>
                <a:srgbClr val="FF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endParaRPr lang="it-IT" sz="400" b="1" dirty="0">
              <a:solidFill>
                <a:srgbClr val="FF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endParaRPr lang="it-IT" sz="400" b="1" dirty="0">
              <a:solidFill>
                <a:srgbClr val="FF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endParaRPr lang="it-IT" sz="400" b="1" dirty="0">
              <a:solidFill>
                <a:srgbClr val="FF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it-IT" sz="12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Dramma buffo in tre atti</a:t>
            </a:r>
          </a:p>
          <a:p>
            <a:pPr algn="ctr"/>
            <a:r>
              <a:rPr lang="it-IT" sz="12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Libretto di </a:t>
            </a:r>
            <a:r>
              <a:rPr lang="it-IT" sz="1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Giovanni Ruffini </a:t>
            </a:r>
            <a:r>
              <a:rPr lang="it-IT" sz="12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 </a:t>
            </a:r>
            <a:r>
              <a:rPr lang="it-IT" sz="1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Gaetano Donizetti</a:t>
            </a:r>
          </a:p>
          <a:p>
            <a:pPr algn="ctr"/>
            <a:endParaRPr lang="it-IT" sz="1200" b="1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it-IT" sz="12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Direttore</a:t>
            </a:r>
          </a:p>
          <a:p>
            <a:pPr algn="ctr"/>
            <a:r>
              <a:rPr lang="it-IT" sz="14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Evelino Pidò</a:t>
            </a:r>
          </a:p>
          <a:p>
            <a:pPr algn="ctr"/>
            <a:endParaRPr lang="it-IT" sz="600" b="1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it-IT" sz="12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Regia</a:t>
            </a:r>
          </a:p>
          <a:p>
            <a:pPr algn="ctr"/>
            <a:r>
              <a:rPr lang="it-IT" sz="14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Davide Livermore</a:t>
            </a:r>
          </a:p>
          <a:p>
            <a:pPr algn="ctr"/>
            <a:endParaRPr lang="it-IT" sz="600" b="1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it-IT" sz="12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Scene</a:t>
            </a:r>
          </a:p>
          <a:p>
            <a:pPr algn="ctr"/>
            <a:r>
              <a:rPr lang="it-IT" sz="14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Davide Livermore e Giò Forma</a:t>
            </a:r>
          </a:p>
          <a:p>
            <a:pPr algn="ctr"/>
            <a:endParaRPr lang="it-IT" sz="600" b="1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it-IT" sz="12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Costumi</a:t>
            </a:r>
          </a:p>
          <a:p>
            <a:pPr algn="ctr"/>
            <a:r>
              <a:rPr lang="it-IT" sz="14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Gianluca Falaschi</a:t>
            </a:r>
          </a:p>
          <a:p>
            <a:pPr algn="ctr"/>
            <a:endParaRPr lang="it-IT" sz="600" b="1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it-IT" sz="12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Luci</a:t>
            </a:r>
          </a:p>
          <a:p>
            <a:pPr algn="ctr"/>
            <a:r>
              <a:rPr lang="it-IT" sz="14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Nicolas Bovey</a:t>
            </a:r>
          </a:p>
          <a:p>
            <a:pPr algn="ctr"/>
            <a:endParaRPr lang="it-IT" sz="600" b="1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endParaRPr lang="it-IT" sz="600" b="1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it-IT" sz="12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Video</a:t>
            </a:r>
          </a:p>
          <a:p>
            <a:pPr algn="ctr"/>
            <a:r>
              <a:rPr lang="it-IT" sz="14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D-Wok</a:t>
            </a:r>
          </a:p>
          <a:p>
            <a:pPr algn="ctr"/>
            <a:endParaRPr lang="it-IT" sz="600" b="1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endParaRPr lang="it-IT" sz="700" b="1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it-IT" sz="14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Orchestra e Coro del Teatro alla Scala</a:t>
            </a:r>
          </a:p>
          <a:p>
            <a:pPr algn="ctr"/>
            <a:endParaRPr lang="it-IT" sz="700" b="1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it-IT" sz="14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Produzione del Teatro alla Scala</a:t>
            </a:r>
          </a:p>
        </p:txBody>
      </p:sp>
      <p:pic>
        <p:nvPicPr>
          <p:cNvPr id="3" name="Immagine 2" descr="Immagine che contiene vestiti, persona, uomo, concerto&#10;&#10;Descrizione generata automaticamente">
            <a:extLst>
              <a:ext uri="{FF2B5EF4-FFF2-40B4-BE49-F238E27FC236}">
                <a16:creationId xmlns:a16="http://schemas.microsoft.com/office/drawing/2014/main" id="{ACAAE4B2-58A0-07B3-8CED-3BE5D04C430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331" y="104684"/>
            <a:ext cx="3379808" cy="2583292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3BF6122A-BFB4-A8A4-C26D-9D656AC1F0A8}"/>
              </a:ext>
            </a:extLst>
          </p:cNvPr>
          <p:cNvSpPr txBox="1"/>
          <p:nvPr/>
        </p:nvSpPr>
        <p:spPr>
          <a:xfrm>
            <a:off x="6156166" y="213683"/>
            <a:ext cx="1828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Evelino Pidò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9EE57968-6809-242E-4986-A5250A463D08}"/>
              </a:ext>
            </a:extLst>
          </p:cNvPr>
          <p:cNvSpPr txBox="1"/>
          <p:nvPr/>
        </p:nvSpPr>
        <p:spPr>
          <a:xfrm>
            <a:off x="6049247" y="5700361"/>
            <a:ext cx="37899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it-IT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15822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3174</TotalTime>
  <Words>155</Words>
  <Application>Microsoft Office PowerPoint</Application>
  <PresentationFormat>A4 (21x29,7 cm)</PresentationFormat>
  <Paragraphs>41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8" baseType="lpstr">
      <vt:lpstr>SimSun</vt:lpstr>
      <vt:lpstr>Arial</vt:lpstr>
      <vt:lpstr>Calibri</vt:lpstr>
      <vt:lpstr>Calibri Light</vt:lpstr>
      <vt:lpstr>EB Garamond</vt:lpstr>
      <vt:lpstr>Times New Roman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Anna Mazucchelli (Stage)</dc:creator>
  <cp:lastModifiedBy>DE POLI MYRIAM</cp:lastModifiedBy>
  <cp:revision>35</cp:revision>
  <cp:lastPrinted>2023-09-05T12:46:08Z</cp:lastPrinted>
  <dcterms:created xsi:type="dcterms:W3CDTF">2023-09-04T14:08:06Z</dcterms:created>
  <dcterms:modified xsi:type="dcterms:W3CDTF">2024-03-11T17:41:49Z</dcterms:modified>
</cp:coreProperties>
</file>